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із теми 1 –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49" autoAdjust="0"/>
  </p:normalViewPr>
  <p:slideViewPr>
    <p:cSldViewPr snapToGrid="0">
      <p:cViewPr varScale="1">
        <p:scale>
          <a:sx n="72" d="100"/>
          <a:sy n="72" d="100"/>
        </p:scale>
        <p:origin x="63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DD191-EC70-43ED-BBEC-6EB46ED55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029E688-B5A0-42C7-AC4A-62AA0D939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FE8145-D167-4012-B8CF-68DFCD59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3F2CA9B-41E8-47AA-BD4A-AD6AED521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8711592-9C5A-4393-9826-027A3546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60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95404-655C-4BE5-BDC3-AAA6D38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E5684A9-98A9-42C9-9CF9-B6451BA3A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9FA5F37-4B59-4B70-BEB4-024AA4C0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A359F0F-EFA0-48CA-B557-E7BFBC1A6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C82EF63-2687-438A-9DC7-A4609A5B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41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BA02E-321B-4143-A5DA-AF788040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76B55A6-5B50-4D0F-8D19-476743CBE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2A9F440-0CEE-4553-AD32-2A0C8172E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E70B786-9472-4D70-A66E-0967DAD0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2DB61DF-7DD4-41DF-A494-530ED48C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057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CAE6D-F238-44C3-8220-C94953D4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813A8E-CAF6-4BC7-A879-63C08D9FE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9DDB3E3-B2A8-471E-B641-06F390BE9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FCA8560-E929-4F93-976A-A5E9D09F8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C54DC70-0FDA-48B3-AC81-775E12A9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E7455DB-C44C-4722-B3C7-386091422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00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BC8B4-D3DF-4F9E-A749-9243CB69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7A5984A-4071-44D5-BF11-6AF2FF35A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0CCC3EE-0E42-47BF-9B4D-9DFF213F7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2744657-2757-4E7E-ABB5-F58F9430D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4689E541-D81F-4102-A804-DD3FFE807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B56A83B8-D79A-4EA7-B61C-E1BD8D7F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5336BBF-F05F-4216-A22A-26DA5150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0DD4A57-1AB1-4F09-9563-4AF000D3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2175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9B647-1CA6-4853-9561-EAC4F560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97356DF-27D0-4A08-A37C-898B38A49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757C027-C52A-4387-829B-3F6905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78278F25-FE27-4C1A-9DBD-47D70503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606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E7AD77F-29DD-4F9F-B046-4F0208F7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97C3493-E608-4FD6-8011-3B92EE4A9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B18D6462-50F4-4FA1-A602-964F67CD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449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79C33-02AA-46E0-A020-7E58F4DF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7A072E5-D714-4EC3-93C2-7677E566B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BD728B8-7C42-4D67-8247-807807457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BEC393F-38A1-4A65-A2DD-8EEB6D54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C83594A-C9C3-44BB-9E4A-76F23FD8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B546A54-437A-4A6B-839D-D2784CF6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931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624A4-EDD8-45FA-9E36-050A2A24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BDFC4F5-318B-4A07-A5DE-A2895463D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0CC08F2-44DC-4A32-B83D-7A7A87E54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9AEA83C-3AAF-4D3B-842A-6D3321C0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48B4DD1-5DDE-4360-954B-5E2739FF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2F31BCA-50DA-42B4-B844-A375B212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7476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B056A-A2DF-42D4-AF66-42C32E3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B3D1823C-E8A8-464D-B3F6-A8BDC7E46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1EDDDA-D362-4A95-B94F-D1F831FA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83B6D54-CFE3-4C9B-A472-168D03D09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1ECD904-DE08-4C9D-8AA5-0F14C2EF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42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27398844-8A3E-45B8-B5AE-25E9922ECB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DF303BF-039B-4738-9814-CEEEFE954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A99E2FC-FD80-4B13-AB2B-A3CB03EA1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36CF6BB-C7E9-47EC-B482-E3446E72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29CDD8A-2C26-4EFA-9E55-54686A6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820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94D742A-4217-49D9-AB0D-EF6CA560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31911B5-654F-4BF5-BB4F-E4862432F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DEA323B-DD5E-40E3-BFF1-828A2739F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DBA21-687D-4F5F-B5B7-627DEDC1807D}" type="datetimeFigureOut">
              <a:rPr lang="uk-UA" smtClean="0"/>
              <a:t>07.03.2025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9708A9-29F9-4F90-8893-02E4EB93D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124A797-BEBE-4EE6-835E-3CBC35A04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27236-965E-42F6-88AD-8B6641A139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46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41E09-24F4-43FF-A9BB-DAD1ADB45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4475"/>
          </a:xfrm>
        </p:spPr>
        <p:txBody>
          <a:bodyPr>
            <a:normAutofit fontScale="90000"/>
          </a:bodyPr>
          <a:lstStyle/>
          <a:p>
            <a:r>
              <a:rPr lang="en-US" i="1" dirty="0">
                <a:solidFill>
                  <a:srgbClr val="7030A0"/>
                </a:solidFill>
                <a:latin typeface="Georgia" panose="02040502050405020303" pitchFamily="18" charset="0"/>
              </a:rPr>
              <a:t>Website Project Content Template</a:t>
            </a:r>
            <a:endParaRPr lang="uk-UA" i="1" dirty="0">
              <a:solidFill>
                <a:srgbClr val="7030A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9" name="Таблиця 9">
            <a:extLst>
              <a:ext uri="{FF2B5EF4-FFF2-40B4-BE49-F238E27FC236}">
                <a16:creationId xmlns:a16="http://schemas.microsoft.com/office/drawing/2014/main" id="{201FDB08-C21B-4BA5-B465-5B0C2903FF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045412"/>
              </p:ext>
            </p:extLst>
          </p:nvPr>
        </p:nvGraphicFramePr>
        <p:xfrm>
          <a:off x="0" y="885429"/>
          <a:ext cx="12192003" cy="7477100"/>
        </p:xfrm>
        <a:graphic>
          <a:graphicData uri="http://schemas.openxmlformats.org/drawingml/2006/table">
            <a:tbl>
              <a:tblPr bandRow="1">
                <a:solidFill>
                  <a:srgbClr val="FFCCFF"/>
                </a:solidFill>
                <a:tableStyleId>{3C2FFA5D-87B4-456A-9821-1D502468CF0F}</a:tableStyleId>
              </a:tblPr>
              <a:tblGrid>
                <a:gridCol w="1623558">
                  <a:extLst>
                    <a:ext uri="{9D8B030D-6E8A-4147-A177-3AD203B41FA5}">
                      <a16:colId xmlns:a16="http://schemas.microsoft.com/office/drawing/2014/main" val="3196663245"/>
                    </a:ext>
                  </a:extLst>
                </a:gridCol>
                <a:gridCol w="687171">
                  <a:extLst>
                    <a:ext uri="{9D8B030D-6E8A-4147-A177-3AD203B41FA5}">
                      <a16:colId xmlns:a16="http://schemas.microsoft.com/office/drawing/2014/main" val="2323261565"/>
                    </a:ext>
                  </a:extLst>
                </a:gridCol>
                <a:gridCol w="673874">
                  <a:extLst>
                    <a:ext uri="{9D8B030D-6E8A-4147-A177-3AD203B41FA5}">
                      <a16:colId xmlns:a16="http://schemas.microsoft.com/office/drawing/2014/main" val="1076382644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1080073314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430453353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2274148923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153057650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755735151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1512259381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3148830628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2082310916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1616727933"/>
                    </a:ext>
                  </a:extLst>
                </a:gridCol>
                <a:gridCol w="920740">
                  <a:extLst>
                    <a:ext uri="{9D8B030D-6E8A-4147-A177-3AD203B41FA5}">
                      <a16:colId xmlns:a16="http://schemas.microsoft.com/office/drawing/2014/main" val="3572978757"/>
                    </a:ext>
                  </a:extLst>
                </a:gridCol>
              </a:tblGrid>
              <a:tr h="378076"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dirty="0">
                          <a:latin typeface="Georgia" panose="02040502050405020303" pitchFamily="18" charset="0"/>
                        </a:rPr>
                        <a:t>Timeline </a:t>
                      </a:r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131448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dirty="0">
                          <a:latin typeface="Georgia" panose="02040502050405020303" pitchFamily="18" charset="0"/>
                        </a:rPr>
                        <a:t>Tasks</a:t>
                      </a:r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1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2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3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4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5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6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7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8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9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9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10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Georgia" panose="02040502050405020303" pitchFamily="18" charset="0"/>
                        </a:rPr>
                        <a:t>Week 8</a:t>
                      </a:r>
                      <a:endParaRPr lang="uk-UA" sz="14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994826"/>
                  </a:ext>
                </a:extLst>
              </a:tr>
              <a:tr h="570857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Determining the website goal and creating the about page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037489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Researching keywords for the first 30 posts and writing down them in the monthly content planner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193780"/>
                  </a:ext>
                </a:extLst>
              </a:tr>
              <a:tr h="44108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Writing down headlines for categories or content clusters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62158"/>
                  </a:ext>
                </a:extLst>
              </a:tr>
              <a:tr h="44108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Adding names of subcategories or subclusters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671145"/>
                  </a:ext>
                </a:extLst>
              </a:tr>
              <a:tr h="44108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Determining headlines for main pages or content pillars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983067"/>
                  </a:ext>
                </a:extLst>
              </a:tr>
              <a:tr h="44108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Adding privacy policy and contact pages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96652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Designing the blog feed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507133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Creating tags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5151"/>
                  </a:ext>
                </a:extLst>
              </a:tr>
              <a:tr h="614374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Designing the page for products, portfolio, or resources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578493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Uploading images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416599"/>
                  </a:ext>
                </a:extLst>
              </a:tr>
              <a:tr h="44108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Creating social media pages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896886"/>
                  </a:ext>
                </a:extLst>
              </a:tr>
              <a:tr h="37807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Georgia" panose="02040502050405020303" pitchFamily="18" charset="0"/>
                        </a:rPr>
                        <a:t>Writing and uploading 30 posts</a:t>
                      </a:r>
                      <a:endParaRPr lang="uk-UA" sz="11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>
                        <a:latin typeface="Georgia" panose="02040502050405020303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341622"/>
                  </a:ext>
                </a:extLst>
              </a:tr>
            </a:tbl>
          </a:graphicData>
        </a:graphic>
      </p:graphicFrame>
      <p:sp>
        <p:nvSpPr>
          <p:cNvPr id="10" name="Стрілка: п’ятикутник 9">
            <a:extLst>
              <a:ext uri="{FF2B5EF4-FFF2-40B4-BE49-F238E27FC236}">
                <a16:creationId xmlns:a16="http://schemas.microsoft.com/office/drawing/2014/main" id="{1F68ADE4-EE14-4951-8786-D8AB204B362D}"/>
              </a:ext>
            </a:extLst>
          </p:cNvPr>
          <p:cNvSpPr/>
          <p:nvPr/>
        </p:nvSpPr>
        <p:spPr>
          <a:xfrm>
            <a:off x="1633173" y="1839824"/>
            <a:ext cx="754743" cy="354712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pic>
        <p:nvPicPr>
          <p:cNvPr id="13" name="Графіка 12" descr="Checkmark with solid fill">
            <a:extLst>
              <a:ext uri="{FF2B5EF4-FFF2-40B4-BE49-F238E27FC236}">
                <a16:creationId xmlns:a16="http://schemas.microsoft.com/office/drawing/2014/main" id="{BD55F779-834E-4032-8450-869FBACDF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7061" y="1839824"/>
            <a:ext cx="457200" cy="457200"/>
          </a:xfrm>
          <a:prstGeom prst="rect">
            <a:avLst/>
          </a:prstGeom>
        </p:spPr>
      </p:pic>
      <p:sp>
        <p:nvSpPr>
          <p:cNvPr id="14" name="Стрілка: п’ятикутник 13">
            <a:extLst>
              <a:ext uri="{FF2B5EF4-FFF2-40B4-BE49-F238E27FC236}">
                <a16:creationId xmlns:a16="http://schemas.microsoft.com/office/drawing/2014/main" id="{7FA76B0F-495C-4FAD-BE51-4026853E57FC}"/>
              </a:ext>
            </a:extLst>
          </p:cNvPr>
          <p:cNvSpPr/>
          <p:nvPr/>
        </p:nvSpPr>
        <p:spPr>
          <a:xfrm>
            <a:off x="2329700" y="2532715"/>
            <a:ext cx="754743" cy="354712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15" name="Стрілка: п’ятикутник 14">
            <a:extLst>
              <a:ext uri="{FF2B5EF4-FFF2-40B4-BE49-F238E27FC236}">
                <a16:creationId xmlns:a16="http://schemas.microsoft.com/office/drawing/2014/main" id="{D9B9FDFD-E539-4434-83F7-A7A11614A604}"/>
              </a:ext>
            </a:extLst>
          </p:cNvPr>
          <p:cNvSpPr/>
          <p:nvPr/>
        </p:nvSpPr>
        <p:spPr>
          <a:xfrm>
            <a:off x="2965489" y="3439530"/>
            <a:ext cx="754743" cy="354712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17" name="Стрілка: п’ятикутник 16">
            <a:extLst>
              <a:ext uri="{FF2B5EF4-FFF2-40B4-BE49-F238E27FC236}">
                <a16:creationId xmlns:a16="http://schemas.microsoft.com/office/drawing/2014/main" id="{04332F3A-9569-476E-8DAC-A855F2494A05}"/>
              </a:ext>
            </a:extLst>
          </p:cNvPr>
          <p:cNvSpPr/>
          <p:nvPr/>
        </p:nvSpPr>
        <p:spPr>
          <a:xfrm>
            <a:off x="3934791" y="4173811"/>
            <a:ext cx="754743" cy="366543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18" name="Стрілка: п’ятикутник 17">
            <a:extLst>
              <a:ext uri="{FF2B5EF4-FFF2-40B4-BE49-F238E27FC236}">
                <a16:creationId xmlns:a16="http://schemas.microsoft.com/office/drawing/2014/main" id="{B2716D6C-D308-4A8B-9669-1F3C8C1B5254}"/>
              </a:ext>
            </a:extLst>
          </p:cNvPr>
          <p:cNvSpPr/>
          <p:nvPr/>
        </p:nvSpPr>
        <p:spPr>
          <a:xfrm>
            <a:off x="4846194" y="4828309"/>
            <a:ext cx="754743" cy="366543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ysClr val="windowText" lastClr="000000"/>
              </a:solidFill>
            </a:endParaRPr>
          </a:p>
        </p:txBody>
      </p:sp>
      <p:sp>
        <p:nvSpPr>
          <p:cNvPr id="19" name="Стрілка: п’ятикутник 18">
            <a:extLst>
              <a:ext uri="{FF2B5EF4-FFF2-40B4-BE49-F238E27FC236}">
                <a16:creationId xmlns:a16="http://schemas.microsoft.com/office/drawing/2014/main" id="{7CE72569-B066-4D99-9473-CC21CCA1C392}"/>
              </a:ext>
            </a:extLst>
          </p:cNvPr>
          <p:cNvSpPr/>
          <p:nvPr/>
        </p:nvSpPr>
        <p:spPr>
          <a:xfrm>
            <a:off x="4851477" y="5312940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20" name="Стрілка: п’ятикутник 19">
            <a:extLst>
              <a:ext uri="{FF2B5EF4-FFF2-40B4-BE49-F238E27FC236}">
                <a16:creationId xmlns:a16="http://schemas.microsoft.com/office/drawing/2014/main" id="{EEAC8DC5-12A7-48FC-BCBF-42B3D6D43775}"/>
              </a:ext>
            </a:extLst>
          </p:cNvPr>
          <p:cNvSpPr/>
          <p:nvPr/>
        </p:nvSpPr>
        <p:spPr>
          <a:xfrm>
            <a:off x="5718628" y="5696999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21" name="Стрілка: п’ятикутник 20">
            <a:extLst>
              <a:ext uri="{FF2B5EF4-FFF2-40B4-BE49-F238E27FC236}">
                <a16:creationId xmlns:a16="http://schemas.microsoft.com/office/drawing/2014/main" id="{E6AB8047-F134-4578-B744-836E26F879F7}"/>
              </a:ext>
            </a:extLst>
          </p:cNvPr>
          <p:cNvSpPr/>
          <p:nvPr/>
        </p:nvSpPr>
        <p:spPr>
          <a:xfrm>
            <a:off x="5766426" y="6116709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22" name="Стрілка: п’ятикутник 21">
            <a:extLst>
              <a:ext uri="{FF2B5EF4-FFF2-40B4-BE49-F238E27FC236}">
                <a16:creationId xmlns:a16="http://schemas.microsoft.com/office/drawing/2014/main" id="{79105809-A94D-426C-8962-19D35A527962}"/>
              </a:ext>
            </a:extLst>
          </p:cNvPr>
          <p:cNvSpPr/>
          <p:nvPr/>
        </p:nvSpPr>
        <p:spPr>
          <a:xfrm>
            <a:off x="6719167" y="6685131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23" name="Стрілка: п’ятикутник 22">
            <a:extLst>
              <a:ext uri="{FF2B5EF4-FFF2-40B4-BE49-F238E27FC236}">
                <a16:creationId xmlns:a16="http://schemas.microsoft.com/office/drawing/2014/main" id="{A9542289-DB5C-4EC8-BD65-B869F45FAD4D}"/>
              </a:ext>
            </a:extLst>
          </p:cNvPr>
          <p:cNvSpPr/>
          <p:nvPr/>
        </p:nvSpPr>
        <p:spPr>
          <a:xfrm>
            <a:off x="7653444" y="7148030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pic>
        <p:nvPicPr>
          <p:cNvPr id="24" name="Графіка 23" descr="Checkmark with solid fill">
            <a:extLst>
              <a:ext uri="{FF2B5EF4-FFF2-40B4-BE49-F238E27FC236}">
                <a16:creationId xmlns:a16="http://schemas.microsoft.com/office/drawing/2014/main" id="{7D92AA56-7ABF-41E1-BC01-77804BCFD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1632" y="2368610"/>
            <a:ext cx="457200" cy="457200"/>
          </a:xfrm>
          <a:prstGeom prst="rect">
            <a:avLst/>
          </a:prstGeom>
        </p:spPr>
      </p:pic>
      <p:pic>
        <p:nvPicPr>
          <p:cNvPr id="25" name="Графіка 24" descr="Checkmark with solid fill">
            <a:extLst>
              <a:ext uri="{FF2B5EF4-FFF2-40B4-BE49-F238E27FC236}">
                <a16:creationId xmlns:a16="http://schemas.microsoft.com/office/drawing/2014/main" id="{ED17A40A-B48E-4442-81F4-8828FE455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4791" y="3329405"/>
            <a:ext cx="457200" cy="457200"/>
          </a:xfrm>
          <a:prstGeom prst="rect">
            <a:avLst/>
          </a:prstGeom>
        </p:spPr>
      </p:pic>
      <p:pic>
        <p:nvPicPr>
          <p:cNvPr id="27" name="Графіка 26" descr="Checkmark with solid fill">
            <a:extLst>
              <a:ext uri="{FF2B5EF4-FFF2-40B4-BE49-F238E27FC236}">
                <a16:creationId xmlns:a16="http://schemas.microsoft.com/office/drawing/2014/main" id="{A75D8274-850E-47DF-9661-5DAA92A3A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6194" y="4077466"/>
            <a:ext cx="457200" cy="457200"/>
          </a:xfrm>
          <a:prstGeom prst="rect">
            <a:avLst/>
          </a:prstGeom>
        </p:spPr>
      </p:pic>
      <p:pic>
        <p:nvPicPr>
          <p:cNvPr id="28" name="Графіка 27" descr="Checkmark with solid fill">
            <a:extLst>
              <a:ext uri="{FF2B5EF4-FFF2-40B4-BE49-F238E27FC236}">
                <a16:creationId xmlns:a16="http://schemas.microsoft.com/office/drawing/2014/main" id="{D11D0D10-C0B6-4410-B242-4A21EB3F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1984" y="4737652"/>
            <a:ext cx="457200" cy="457200"/>
          </a:xfrm>
          <a:prstGeom prst="rect">
            <a:avLst/>
          </a:prstGeom>
        </p:spPr>
      </p:pic>
      <p:pic>
        <p:nvPicPr>
          <p:cNvPr id="29" name="Графіка 28" descr="Checkmark with solid fill">
            <a:extLst>
              <a:ext uri="{FF2B5EF4-FFF2-40B4-BE49-F238E27FC236}">
                <a16:creationId xmlns:a16="http://schemas.microsoft.com/office/drawing/2014/main" id="{F710154A-D586-42DB-928D-3DD5A67AB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2187" y="5242081"/>
            <a:ext cx="457200" cy="457200"/>
          </a:xfrm>
          <a:prstGeom prst="rect">
            <a:avLst/>
          </a:prstGeom>
        </p:spPr>
      </p:pic>
      <p:pic>
        <p:nvPicPr>
          <p:cNvPr id="30" name="Графіка 29" descr="Checkmark with solid fill">
            <a:extLst>
              <a:ext uri="{FF2B5EF4-FFF2-40B4-BE49-F238E27FC236}">
                <a16:creationId xmlns:a16="http://schemas.microsoft.com/office/drawing/2014/main" id="{4E1C0D02-A2F0-4A6E-9245-5185CC82B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39338" y="5696999"/>
            <a:ext cx="457200" cy="457200"/>
          </a:xfrm>
          <a:prstGeom prst="rect">
            <a:avLst/>
          </a:prstGeom>
        </p:spPr>
      </p:pic>
      <p:pic>
        <p:nvPicPr>
          <p:cNvPr id="31" name="Графіка 30" descr="Checkmark with solid fill">
            <a:extLst>
              <a:ext uri="{FF2B5EF4-FFF2-40B4-BE49-F238E27FC236}">
                <a16:creationId xmlns:a16="http://schemas.microsoft.com/office/drawing/2014/main" id="{E3CDF3DC-7A23-4A73-8675-8EC981700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9167" y="6060978"/>
            <a:ext cx="457200" cy="457200"/>
          </a:xfrm>
          <a:prstGeom prst="rect">
            <a:avLst/>
          </a:prstGeom>
        </p:spPr>
      </p:pic>
      <p:pic>
        <p:nvPicPr>
          <p:cNvPr id="32" name="Графіка 31" descr="Checkmark with solid fill">
            <a:extLst>
              <a:ext uri="{FF2B5EF4-FFF2-40B4-BE49-F238E27FC236}">
                <a16:creationId xmlns:a16="http://schemas.microsoft.com/office/drawing/2014/main" id="{CF765E32-FE31-4B0B-B1C0-41C625430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3567" y="6629400"/>
            <a:ext cx="457200" cy="457200"/>
          </a:xfrm>
          <a:prstGeom prst="rect">
            <a:avLst/>
          </a:prstGeom>
        </p:spPr>
      </p:pic>
      <p:pic>
        <p:nvPicPr>
          <p:cNvPr id="33" name="Графіка 32" descr="Checkmark with solid fill">
            <a:extLst>
              <a:ext uri="{FF2B5EF4-FFF2-40B4-BE49-F238E27FC236}">
                <a16:creationId xmlns:a16="http://schemas.microsoft.com/office/drawing/2014/main" id="{E349BA9A-2462-4B7D-A443-F27706F5A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7967" y="7036567"/>
            <a:ext cx="457200" cy="457200"/>
          </a:xfrm>
          <a:prstGeom prst="rect">
            <a:avLst/>
          </a:prstGeom>
        </p:spPr>
      </p:pic>
      <p:sp>
        <p:nvSpPr>
          <p:cNvPr id="34" name="Стрілка: п’ятикутник 33">
            <a:extLst>
              <a:ext uri="{FF2B5EF4-FFF2-40B4-BE49-F238E27FC236}">
                <a16:creationId xmlns:a16="http://schemas.microsoft.com/office/drawing/2014/main" id="{C6953B61-745D-4343-AAE1-4BC6F0817508}"/>
              </a:ext>
            </a:extLst>
          </p:cNvPr>
          <p:cNvSpPr/>
          <p:nvPr/>
        </p:nvSpPr>
        <p:spPr>
          <a:xfrm>
            <a:off x="8547967" y="7558088"/>
            <a:ext cx="754743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sp>
        <p:nvSpPr>
          <p:cNvPr id="35" name="Стрілка: п’ятикутник 34">
            <a:extLst>
              <a:ext uri="{FF2B5EF4-FFF2-40B4-BE49-F238E27FC236}">
                <a16:creationId xmlns:a16="http://schemas.microsoft.com/office/drawing/2014/main" id="{F0C9FCD1-356D-4E5B-AEDE-33F24D68EF3D}"/>
              </a:ext>
            </a:extLst>
          </p:cNvPr>
          <p:cNvSpPr/>
          <p:nvPr/>
        </p:nvSpPr>
        <p:spPr>
          <a:xfrm>
            <a:off x="5748130" y="7935986"/>
            <a:ext cx="3674166" cy="345737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ysClr val="windowText" lastClr="000000"/>
              </a:solidFill>
            </a:endParaRPr>
          </a:p>
        </p:txBody>
      </p:sp>
      <p:pic>
        <p:nvPicPr>
          <p:cNvPr id="36" name="Графіка 35" descr="Checkmark with solid fill">
            <a:extLst>
              <a:ext uri="{FF2B5EF4-FFF2-40B4-BE49-F238E27FC236}">
                <a16:creationId xmlns:a16="http://schemas.microsoft.com/office/drawing/2014/main" id="{EC93BD04-7EBF-42F3-A1F4-543FE74F1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4405" y="7446624"/>
            <a:ext cx="457200" cy="457200"/>
          </a:xfrm>
          <a:prstGeom prst="rect">
            <a:avLst/>
          </a:prstGeom>
        </p:spPr>
      </p:pic>
      <p:pic>
        <p:nvPicPr>
          <p:cNvPr id="37" name="Графіка 36" descr="Checkmark with solid fill">
            <a:extLst>
              <a:ext uri="{FF2B5EF4-FFF2-40B4-BE49-F238E27FC236}">
                <a16:creationId xmlns:a16="http://schemas.microsoft.com/office/drawing/2014/main" id="{D147008E-EEEE-4BED-9CD2-2406AA9EC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4405" y="790382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77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110</Words>
  <Application>Microsoft Office PowerPoint</Application>
  <PresentationFormat>Широкий екран</PresentationFormat>
  <Paragraphs>27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Тема Office</vt:lpstr>
      <vt:lpstr>Website Project Content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Project Content Template</dc:title>
  <dc:creator>.</dc:creator>
  <cp:lastModifiedBy>.</cp:lastModifiedBy>
  <cp:revision>9</cp:revision>
  <dcterms:created xsi:type="dcterms:W3CDTF">2025-03-07T14:05:49Z</dcterms:created>
  <dcterms:modified xsi:type="dcterms:W3CDTF">2025-03-07T17:53:40Z</dcterms:modified>
</cp:coreProperties>
</file>